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Five: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Testing Usage and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assess?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assesses the students’ active control of grammatical and sentence structure. The test should include the full range of structures that were taught in the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6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Techniques for Testing Usage &amp; 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MC Completion Items:</a:t>
            </a:r>
          </a:p>
          <a:p>
            <a:r>
              <a:rPr lang="en-US" dirty="0" smtClean="0"/>
              <a:t>This test format has been </a:t>
            </a:r>
            <a:r>
              <a:rPr lang="en-US" dirty="0" err="1" smtClean="0"/>
              <a:t>favoured</a:t>
            </a:r>
            <a:r>
              <a:rPr lang="en-US" dirty="0" smtClean="0"/>
              <a:t> by many examiners for years but it is not considered valid nowadays since it isolates grammatical items from any real context.</a:t>
            </a:r>
          </a:p>
          <a:p>
            <a:r>
              <a:rPr lang="en-US" dirty="0" smtClean="0"/>
              <a:t>2. Supply-Type Items</a:t>
            </a:r>
          </a:p>
          <a:p>
            <a:r>
              <a:rPr lang="en-US" dirty="0" smtClean="0"/>
              <a:t>3. Completion (Word Formation or Inflection)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4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Techniques: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Completion: </a:t>
            </a:r>
          </a:p>
          <a:p>
            <a:r>
              <a:rPr lang="en-US" dirty="0" smtClean="0"/>
              <a:t>This format is more of a semantic test than a structural one. It tests the students’ active control of sentence structure.</a:t>
            </a:r>
          </a:p>
          <a:p>
            <a:r>
              <a:rPr lang="en-US" dirty="0" smtClean="0"/>
              <a:t>5. Transformation</a:t>
            </a:r>
          </a:p>
          <a:p>
            <a:r>
              <a:rPr lang="en-US" dirty="0" smtClean="0"/>
              <a:t>6. Rearrangement</a:t>
            </a:r>
          </a:p>
          <a:p>
            <a:r>
              <a:rPr lang="en-US" dirty="0" smtClean="0"/>
              <a:t>7. Error Recognition Items</a:t>
            </a:r>
          </a:p>
          <a:p>
            <a:r>
              <a:rPr lang="en-US" dirty="0" smtClean="0"/>
              <a:t>8. Modified Cloze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5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Five:</vt:lpstr>
      <vt:lpstr>What does it assess?</vt:lpstr>
      <vt:lpstr>Techniques for Testing Usage &amp; Use:</vt:lpstr>
      <vt:lpstr>The Techniques: (cont.)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Five:</dc:title>
  <dc:creator>Balqis</dc:creator>
  <cp:lastModifiedBy>Balqis</cp:lastModifiedBy>
  <cp:revision>2</cp:revision>
  <dcterms:created xsi:type="dcterms:W3CDTF">2006-08-16T00:00:00Z</dcterms:created>
  <dcterms:modified xsi:type="dcterms:W3CDTF">2018-12-22T08:34:14Z</dcterms:modified>
</cp:coreProperties>
</file>